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68A"/>
    <a:srgbClr val="B9AB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132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510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76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81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52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93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92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58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61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13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86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77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4A371A-C63C-4F93-B761-3ED73E0724D8}" type="datetimeFigureOut">
              <a:rPr lang="nl-NL" smtClean="0"/>
              <a:t>5-11-2024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BDA719-48F3-4C82-873C-C09A627BC9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04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8D195CAC-DC1D-9646-1246-9420ABC952F5}"/>
              </a:ext>
            </a:extLst>
          </p:cNvPr>
          <p:cNvSpPr txBox="1"/>
          <p:nvPr/>
        </p:nvSpPr>
        <p:spPr>
          <a:xfrm>
            <a:off x="7559675" y="605366"/>
            <a:ext cx="6765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b="1" dirty="0" err="1">
                <a:solidFill>
                  <a:srgbClr val="53568A"/>
                </a:solidFill>
                <a:latin typeface="Coco Sharp Extrabold" pitchFamily="50" charset="0"/>
              </a:rPr>
              <a:t>Title</a:t>
            </a:r>
            <a:r>
              <a:rPr lang="nl-NL" sz="8000" b="1" dirty="0">
                <a:solidFill>
                  <a:srgbClr val="B9AB96"/>
                </a:solidFill>
                <a:latin typeface="Coco Sharp Extrabold" pitchFamily="50" charset="0"/>
              </a:rPr>
              <a:t>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AE76A88-14CB-10F0-24BB-2658246A71F8}"/>
              </a:ext>
            </a:extLst>
          </p:cNvPr>
          <p:cNvSpPr txBox="1"/>
          <p:nvPr/>
        </p:nvSpPr>
        <p:spPr>
          <a:xfrm>
            <a:off x="713539" y="3922309"/>
            <a:ext cx="64173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"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Lorem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ipsum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amet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consectetur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adipiscing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sed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eiusmod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tempor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incididunt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magna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ad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minim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veniam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quis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nostrud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exercitation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ullamco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nisi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aliquip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ex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commodo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consequat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."</a:t>
            </a:r>
            <a:endParaRPr lang="nl-NL" sz="2400" b="1" dirty="0">
              <a:solidFill>
                <a:srgbClr val="53568A"/>
              </a:solidFill>
              <a:latin typeface="Montserrat" pitchFamily="2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BB48CE9-44AD-093C-A2B5-939828B28A84}"/>
              </a:ext>
            </a:extLst>
          </p:cNvPr>
          <p:cNvSpPr txBox="1"/>
          <p:nvPr/>
        </p:nvSpPr>
        <p:spPr>
          <a:xfrm>
            <a:off x="833855" y="3169622"/>
            <a:ext cx="757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rgbClr val="53568A"/>
                </a:solidFill>
                <a:latin typeface="Montserrat" pitchFamily="2" charset="0"/>
              </a:rPr>
              <a:t>Candidate </a:t>
            </a:r>
            <a:r>
              <a:rPr lang="nl-NL" sz="2800" b="1" dirty="0" err="1">
                <a:solidFill>
                  <a:srgbClr val="53568A"/>
                </a:solidFill>
                <a:latin typeface="Montserrat" pitchFamily="2" charset="0"/>
              </a:rPr>
              <a:t>introduction</a:t>
            </a:r>
            <a:endParaRPr lang="nl-NL" sz="2800" b="1" dirty="0">
              <a:solidFill>
                <a:srgbClr val="53568A"/>
              </a:solidFill>
              <a:latin typeface="Montserrat" pitchFamily="2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30A3746-0197-A655-16BA-8403D8873214}"/>
              </a:ext>
            </a:extLst>
          </p:cNvPr>
          <p:cNvSpPr txBox="1"/>
          <p:nvPr/>
        </p:nvSpPr>
        <p:spPr>
          <a:xfrm>
            <a:off x="833854" y="6733342"/>
            <a:ext cx="757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rgbClr val="53568A"/>
                </a:solidFill>
                <a:latin typeface="Montserrat" pitchFamily="2" charset="0"/>
              </a:rPr>
              <a:t>Research </a:t>
            </a:r>
            <a:r>
              <a:rPr lang="nl-NL" sz="2800" b="1" dirty="0" err="1">
                <a:solidFill>
                  <a:srgbClr val="53568A"/>
                </a:solidFill>
                <a:latin typeface="Montserrat" pitchFamily="2" charset="0"/>
              </a:rPr>
              <a:t>idea</a:t>
            </a:r>
            <a:endParaRPr lang="nl-NL" sz="2800" b="1" dirty="0">
              <a:solidFill>
                <a:srgbClr val="53568A"/>
              </a:solidFill>
              <a:latin typeface="Montserrat" pitchFamily="2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E192098-53D2-7F29-27B5-4BFC31413A32}"/>
              </a:ext>
            </a:extLst>
          </p:cNvPr>
          <p:cNvSpPr txBox="1"/>
          <p:nvPr/>
        </p:nvSpPr>
        <p:spPr>
          <a:xfrm>
            <a:off x="7988471" y="13557405"/>
            <a:ext cx="757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err="1">
                <a:solidFill>
                  <a:srgbClr val="53568A"/>
                </a:solidFill>
                <a:latin typeface="Montserrat" pitchFamily="2" charset="0"/>
              </a:rPr>
              <a:t>Relevance</a:t>
            </a:r>
            <a:r>
              <a:rPr lang="nl-NL" sz="2800" b="1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800" b="1" dirty="0" err="1">
                <a:solidFill>
                  <a:srgbClr val="53568A"/>
                </a:solidFill>
                <a:latin typeface="Montserrat" pitchFamily="2" charset="0"/>
              </a:rPr>
              <a:t>and</a:t>
            </a:r>
            <a:r>
              <a:rPr lang="nl-NL" sz="2800" b="1" dirty="0">
                <a:solidFill>
                  <a:srgbClr val="53568A"/>
                </a:solidFill>
                <a:latin typeface="Montserrat" pitchFamily="2" charset="0"/>
              </a:rPr>
              <a:t> impact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F7DA738-F397-D6D8-5CC9-B6EAF8A189F5}"/>
              </a:ext>
            </a:extLst>
          </p:cNvPr>
          <p:cNvSpPr txBox="1"/>
          <p:nvPr/>
        </p:nvSpPr>
        <p:spPr>
          <a:xfrm>
            <a:off x="8055226" y="17156985"/>
            <a:ext cx="757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err="1">
                <a:solidFill>
                  <a:srgbClr val="53568A"/>
                </a:solidFill>
                <a:latin typeface="Montserrat" pitchFamily="2" charset="0"/>
              </a:rPr>
              <a:t>Career</a:t>
            </a:r>
            <a:r>
              <a:rPr lang="nl-NL" sz="2800" b="1" dirty="0">
                <a:solidFill>
                  <a:srgbClr val="53568A"/>
                </a:solidFill>
                <a:latin typeface="Montserrat" pitchFamily="2" charset="0"/>
              </a:rPr>
              <a:t> development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514F4BF-9069-6214-D8DD-0314379DF9D2}"/>
              </a:ext>
            </a:extLst>
          </p:cNvPr>
          <p:cNvSpPr txBox="1"/>
          <p:nvPr/>
        </p:nvSpPr>
        <p:spPr>
          <a:xfrm>
            <a:off x="723480" y="12328311"/>
            <a:ext cx="757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err="1">
                <a:solidFill>
                  <a:srgbClr val="53568A"/>
                </a:solidFill>
                <a:latin typeface="Montserrat" pitchFamily="2" charset="0"/>
              </a:rPr>
              <a:t>Quality</a:t>
            </a:r>
            <a:r>
              <a:rPr lang="nl-NL" sz="2800" b="1" dirty="0">
                <a:solidFill>
                  <a:srgbClr val="53568A"/>
                </a:solidFill>
                <a:latin typeface="Montserrat" pitchFamily="2" charset="0"/>
              </a:rPr>
              <a:t> of care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1451288-1744-6C4B-5B01-437EE669E3C4}"/>
              </a:ext>
            </a:extLst>
          </p:cNvPr>
          <p:cNvSpPr txBox="1"/>
          <p:nvPr/>
        </p:nvSpPr>
        <p:spPr>
          <a:xfrm>
            <a:off x="8039183" y="3195010"/>
            <a:ext cx="7572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rgbClr val="53568A"/>
                </a:solidFill>
                <a:latin typeface="Montserrat" pitchFamily="2" charset="0"/>
              </a:rPr>
              <a:t>Statistical analysis plan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F027BDB-F832-1003-3200-CA7ACB57B281}"/>
              </a:ext>
            </a:extLst>
          </p:cNvPr>
          <p:cNvSpPr txBox="1"/>
          <p:nvPr/>
        </p:nvSpPr>
        <p:spPr>
          <a:xfrm>
            <a:off x="713538" y="7345613"/>
            <a:ext cx="64173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"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Lorem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ipsum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amet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consectetur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adipiscing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sed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eiusmod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tempor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incididunt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magna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ad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minim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veniam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quis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nostrud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exercitation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ullamco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nisi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aliquip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ex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commodo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consequat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Duis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aute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irure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in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reprehenderit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in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voluptate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velit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esse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cillum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eu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fugiat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nulla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pariatur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Excepteur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sint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occaecat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cupidatat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non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proident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in culpa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qui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officia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deserunt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mollit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est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."</a:t>
            </a:r>
            <a:endParaRPr lang="nl-NL" sz="2400" b="1" dirty="0">
              <a:solidFill>
                <a:srgbClr val="53568A"/>
              </a:solidFill>
              <a:latin typeface="Montserrat" pitchFamily="2" charset="0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67B8B27-0349-6357-914F-031AC0565B14}"/>
              </a:ext>
            </a:extLst>
          </p:cNvPr>
          <p:cNvSpPr txBox="1"/>
          <p:nvPr/>
        </p:nvSpPr>
        <p:spPr>
          <a:xfrm>
            <a:off x="713537" y="13054870"/>
            <a:ext cx="64173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"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Lorem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ipsum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amet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consectetur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adipiscing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sed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eiusmod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tempor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incididunt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magna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ad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minim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veniam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quis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nostrud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exercitation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ullamco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nisi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aliquip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ex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commodo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consequat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."</a:t>
            </a:r>
            <a:endParaRPr lang="nl-NL" sz="2400" b="1" dirty="0">
              <a:solidFill>
                <a:srgbClr val="53568A"/>
              </a:solidFill>
              <a:latin typeface="Montserrat" pitchFamily="2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29D39FA-FAD7-4314-71D5-56D539A4BA28}"/>
              </a:ext>
            </a:extLst>
          </p:cNvPr>
          <p:cNvSpPr txBox="1"/>
          <p:nvPr/>
        </p:nvSpPr>
        <p:spPr>
          <a:xfrm>
            <a:off x="7908257" y="3802219"/>
            <a:ext cx="64173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"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Lorem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ipsum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amet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consectetur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adipiscing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sed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eiusmod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tempor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incididunt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magna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ad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minim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veniam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quis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nostrud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exercitation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ullamco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nisi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aliquip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ex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commodo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consequat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Duis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aute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irure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in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reprehenderit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in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voluptate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velit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esse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cillum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eu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fugiat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nulla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pariatur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Excepteur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sint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occaecat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cupidatat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non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proident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in culpa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qui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officia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deserunt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mollit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est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."</a:t>
            </a:r>
            <a:endParaRPr lang="nl-NL" sz="2400" b="1" dirty="0">
              <a:solidFill>
                <a:srgbClr val="53568A"/>
              </a:solidFill>
              <a:latin typeface="Montserrat" pitchFamily="2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1B3AE19-BC78-54ED-6569-7A9A334B78FE}"/>
              </a:ext>
            </a:extLst>
          </p:cNvPr>
          <p:cNvSpPr txBox="1"/>
          <p:nvPr/>
        </p:nvSpPr>
        <p:spPr>
          <a:xfrm>
            <a:off x="7857546" y="14275990"/>
            <a:ext cx="64173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"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Lorem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ipsum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amet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consectetur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adipiscing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sed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eiusmod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tempor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incididunt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magna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ad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minim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veniam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quis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nostrud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exercitation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ullamco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nisi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aliquip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ex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commodo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consequat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."</a:t>
            </a:r>
            <a:endParaRPr lang="nl-NL" sz="2400" b="1" dirty="0">
              <a:solidFill>
                <a:srgbClr val="53568A"/>
              </a:solidFill>
              <a:latin typeface="Montserrat" pitchFamily="2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96E6B31-A88C-20ED-7017-5C982D5D07F4}"/>
              </a:ext>
            </a:extLst>
          </p:cNvPr>
          <p:cNvSpPr txBox="1"/>
          <p:nvPr/>
        </p:nvSpPr>
        <p:spPr>
          <a:xfrm>
            <a:off x="7908256" y="17883544"/>
            <a:ext cx="64173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"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Lorem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ipsum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amet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consectetur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adipiscing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elit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sed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eiusmod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tempor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incididunt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dolore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magna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ad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minim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veniam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,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quis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nostrud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exercitation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ullamco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laboris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nisi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ut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aliquip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ex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ea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 commodo </a:t>
            </a:r>
            <a:r>
              <a:rPr lang="nl-NL" sz="2400" dirty="0" err="1">
                <a:solidFill>
                  <a:srgbClr val="53568A"/>
                </a:solidFill>
                <a:latin typeface="Montserrat" pitchFamily="2" charset="0"/>
              </a:rPr>
              <a:t>consequat</a:t>
            </a:r>
            <a:r>
              <a:rPr lang="nl-NL" sz="2400" dirty="0">
                <a:solidFill>
                  <a:srgbClr val="53568A"/>
                </a:solidFill>
                <a:latin typeface="Montserrat" pitchFamily="2" charset="0"/>
              </a:rPr>
              <a:t>."</a:t>
            </a:r>
            <a:endParaRPr lang="nl-NL" sz="2400" b="1" dirty="0">
              <a:solidFill>
                <a:srgbClr val="53568A"/>
              </a:solidFill>
              <a:latin typeface="Montserrat" pitchFamily="2" charset="0"/>
            </a:endParaRP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70041F66-07D7-5C54-B34C-D36B7F8F555C}"/>
              </a:ext>
            </a:extLst>
          </p:cNvPr>
          <p:cNvSpPr/>
          <p:nvPr/>
        </p:nvSpPr>
        <p:spPr>
          <a:xfrm>
            <a:off x="833855" y="16202526"/>
            <a:ext cx="6297026" cy="4358674"/>
          </a:xfrm>
          <a:prstGeom prst="rect">
            <a:avLst/>
          </a:prstGeom>
          <a:solidFill>
            <a:srgbClr val="53568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Space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figure</a:t>
            </a:r>
            <a:endParaRPr lang="nl-NL" dirty="0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902C0F1E-F813-2A28-C666-DACEACAFFCB8}"/>
              </a:ext>
            </a:extLst>
          </p:cNvPr>
          <p:cNvSpPr/>
          <p:nvPr/>
        </p:nvSpPr>
        <p:spPr>
          <a:xfrm>
            <a:off x="8028573" y="9021819"/>
            <a:ext cx="6297026" cy="4209632"/>
          </a:xfrm>
          <a:prstGeom prst="rect">
            <a:avLst/>
          </a:prstGeom>
          <a:solidFill>
            <a:srgbClr val="53568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Space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figure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49912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6f0d2ea-bf6a-49a1-b967-139b517d99fd">
      <Terms xmlns="http://schemas.microsoft.com/office/infopath/2007/PartnerControls"/>
    </lcf76f155ced4ddcb4097134ff3c332f>
    <TaxCatchAll xmlns="ef376165-51b2-4326-9d16-1cf4130d5b3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B85F5EB24C174BA150B292D6567D68" ma:contentTypeVersion="18" ma:contentTypeDescription="Een nieuw document maken." ma:contentTypeScope="" ma:versionID="cef5e8dd0e2147ca1785a5beeecb125d">
  <xsd:schema xmlns:xsd="http://www.w3.org/2001/XMLSchema" xmlns:xs="http://www.w3.org/2001/XMLSchema" xmlns:p="http://schemas.microsoft.com/office/2006/metadata/properties" xmlns:ns2="56f0d2ea-bf6a-49a1-b967-139b517d99fd" xmlns:ns3="ef376165-51b2-4326-9d16-1cf4130d5b30" targetNamespace="http://schemas.microsoft.com/office/2006/metadata/properties" ma:root="true" ma:fieldsID="be309037fa8bfdad5aaeed4d07e7adb8" ns2:_="" ns3:_="">
    <xsd:import namespace="56f0d2ea-bf6a-49a1-b967-139b517d99fd"/>
    <xsd:import namespace="ef376165-51b2-4326-9d16-1cf4130d5b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f0d2ea-bf6a-49a1-b967-139b517d99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7046deac-bb28-41f1-8151-ed34dc041b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376165-51b2-4326-9d16-1cf4130d5b3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c9bc357-b38c-4a14-bc6d-556a4fa9da3c}" ma:internalName="TaxCatchAll" ma:showField="CatchAllData" ma:web="ef376165-51b2-4326-9d16-1cf4130d5b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411BCA-A7C9-4B01-AB1F-166578B431BC}">
  <ds:schemaRefs>
    <ds:schemaRef ds:uri="http://schemas.microsoft.com/office/2006/metadata/properties"/>
    <ds:schemaRef ds:uri="http://schemas.microsoft.com/office/infopath/2007/PartnerControls"/>
    <ds:schemaRef ds:uri="56f0d2ea-bf6a-49a1-b967-139b517d99fd"/>
    <ds:schemaRef ds:uri="ef376165-51b2-4326-9d16-1cf4130d5b30"/>
  </ds:schemaRefs>
</ds:datastoreItem>
</file>

<file path=customXml/itemProps2.xml><?xml version="1.0" encoding="utf-8"?>
<ds:datastoreItem xmlns:ds="http://schemas.openxmlformats.org/officeDocument/2006/customXml" ds:itemID="{82F56B9C-C2BF-40FD-A48C-1EDD18EBFA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6B5CD9-EB7F-41E0-BC53-CD1A81A3FC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f0d2ea-bf6a-49a1-b967-139b517d99fd"/>
    <ds:schemaRef ds:uri="ef376165-51b2-4326-9d16-1cf4130d5b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346</Words>
  <Application>Microsoft Office PowerPoint</Application>
  <PresentationFormat>Aangepast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Coco Sharp Extrabold</vt:lpstr>
      <vt:lpstr>Montserrat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Martijn van Basten Batenburg | Dutch CardioVascular Alliance</dc:creator>
  <cp:lastModifiedBy>Uijl, A. (Alicia)</cp:lastModifiedBy>
  <cp:revision>2</cp:revision>
  <dcterms:created xsi:type="dcterms:W3CDTF">2024-10-04T11:46:58Z</dcterms:created>
  <dcterms:modified xsi:type="dcterms:W3CDTF">2024-11-05T15:19:32Z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0x01010017B85F5EB24C174BA150B292D6567D68</vt:lpwstr>
  </property>
</Properties>
</file>